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69" r:id="rId16"/>
    <p:sldId id="270" r:id="rId17"/>
    <p:sldId id="286" r:id="rId18"/>
    <p:sldId id="273" r:id="rId19"/>
    <p:sldId id="284" r:id="rId20"/>
    <p:sldId id="283" r:id="rId21"/>
    <p:sldId id="271" r:id="rId22"/>
    <p:sldId id="274" r:id="rId23"/>
    <p:sldId id="275" r:id="rId24"/>
    <p:sldId id="276" r:id="rId25"/>
    <p:sldId id="285" r:id="rId26"/>
    <p:sldId id="272" r:id="rId27"/>
    <p:sldId id="277" r:id="rId28"/>
    <p:sldId id="278" r:id="rId29"/>
    <p:sldId id="279" r:id="rId30"/>
    <p:sldId id="280" r:id="rId31"/>
    <p:sldId id="281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BB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C508D-5625-40B6-B574-2C0B9131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2410FF-BCF7-415B-809D-465663919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7" indent="0" algn="ctr">
              <a:buNone/>
              <a:defRPr sz="1600"/>
            </a:lvl4pPr>
            <a:lvl5pPr marL="1828889" indent="0" algn="ctr">
              <a:buNone/>
              <a:defRPr sz="1600"/>
            </a:lvl5pPr>
            <a:lvl6pPr marL="2286112" indent="0" algn="ctr">
              <a:buNone/>
              <a:defRPr sz="1600"/>
            </a:lvl6pPr>
            <a:lvl7pPr marL="2743334" indent="0" algn="ctr">
              <a:buNone/>
              <a:defRPr sz="1600"/>
            </a:lvl7pPr>
            <a:lvl8pPr marL="3200556" indent="0" algn="ctr">
              <a:buNone/>
              <a:defRPr sz="1600"/>
            </a:lvl8pPr>
            <a:lvl9pPr marL="3657778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8B5590-5AE0-4415-9AC3-6E08FE471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E4ED-4C87-4DA9-8CCB-801163ED38F8}" type="datetimeFigureOut">
              <a:rPr lang="de-DE" smtClean="0"/>
              <a:t>26.12.2023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EAFF58-3551-401C-ACF6-E13FA692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03E3D3-5571-4668-AED6-695046B3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38BF-CDAB-460A-9AAE-582E904AA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13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112E6-C11D-4900-A3ED-B57344A96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2A9889F-26AF-4010-94AE-FE7B44A1B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FCD587-573B-4ADA-9983-622998CAC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E4ED-4C87-4DA9-8CCB-801163ED38F8}" type="datetimeFigureOut">
              <a:rPr lang="de-DE" smtClean="0"/>
              <a:t>26.12.2023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9A27A0-3B2F-4532-B017-85396CA4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70EA2D-A542-43AA-8BBC-407F6CF9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38BF-CDAB-460A-9AAE-582E904AA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92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6EA7DC6-1F3F-40B5-8B0A-626A7DECC6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80629F5-C868-4339-ABD3-E76946831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165D81-4838-4730-AF50-61F65F63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E4ED-4C87-4DA9-8CCB-801163ED38F8}" type="datetimeFigureOut">
              <a:rPr lang="de-DE" smtClean="0"/>
              <a:t>26.12.2023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8380F1-EE7C-45E3-911A-50A3BA03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717FDF-AF6A-49DF-A23C-8C091C44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38BF-CDAB-460A-9AAE-582E904AA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32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4198F-3987-4965-B939-B108EA8FD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3C671D-ADEB-4BD8-B304-14FF7AB42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27377D-F0D3-4767-90AB-63E475BE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E4ED-4C87-4DA9-8CCB-801163ED38F8}" type="datetimeFigureOut">
              <a:rPr lang="de-DE" smtClean="0"/>
              <a:t>26.12.2023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4A74DD-8283-466C-8158-53A76C44F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631633-C351-44CF-B314-B4757640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38BF-CDAB-460A-9AAE-582E904AA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64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4F4AA-D7DD-4EFD-A614-B23FA97D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5326B5-C739-4593-9D05-99AD2563F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70A9D4-DF89-4D5A-AFD3-9129E3BA7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E4ED-4C87-4DA9-8CCB-801163ED38F8}" type="datetimeFigureOut">
              <a:rPr lang="de-DE" smtClean="0"/>
              <a:t>26.12.2023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468AA0-0B30-4E97-8CC9-B203DF382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1DE2A8-9D03-4BA9-B6FE-130DE8A6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38BF-CDAB-460A-9AAE-582E904AA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95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DFA3A-E330-435D-AF6F-34CC42D5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5F09D2-3C17-47DB-A157-39B3FA6C8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740293-D49F-469E-B047-8F2FCF08E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095327-6198-4328-B4D9-849B949F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E4ED-4C87-4DA9-8CCB-801163ED38F8}" type="datetimeFigureOut">
              <a:rPr lang="de-DE" smtClean="0"/>
              <a:t>26.12.2023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5660ED-CC83-4B67-8414-176EDAA1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8EBC1C-741C-4736-98CB-EDBD0EB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38BF-CDAB-460A-9AAE-582E904AA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96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C4CFF-4FB2-4246-B3AA-58E666C5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C75B12-753A-4A35-B442-77F96A677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2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7" indent="0">
              <a:buNone/>
              <a:defRPr sz="1600" b="1"/>
            </a:lvl4pPr>
            <a:lvl5pPr marL="1828889" indent="0">
              <a:buNone/>
              <a:defRPr sz="1600" b="1"/>
            </a:lvl5pPr>
            <a:lvl6pPr marL="2286112" indent="0">
              <a:buNone/>
              <a:defRPr sz="1600" b="1"/>
            </a:lvl6pPr>
            <a:lvl7pPr marL="2743334" indent="0">
              <a:buNone/>
              <a:defRPr sz="1600" b="1"/>
            </a:lvl7pPr>
            <a:lvl8pPr marL="3200556" indent="0">
              <a:buNone/>
              <a:defRPr sz="1600" b="1"/>
            </a:lvl8pPr>
            <a:lvl9pPr marL="3657778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5F2647-6939-4E71-B94E-52EA710AA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2BFC05-1881-4EC1-A7D4-1749A44BD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2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7" indent="0">
              <a:buNone/>
              <a:defRPr sz="1600" b="1"/>
            </a:lvl4pPr>
            <a:lvl5pPr marL="1828889" indent="0">
              <a:buNone/>
              <a:defRPr sz="1600" b="1"/>
            </a:lvl5pPr>
            <a:lvl6pPr marL="2286112" indent="0">
              <a:buNone/>
              <a:defRPr sz="1600" b="1"/>
            </a:lvl6pPr>
            <a:lvl7pPr marL="2743334" indent="0">
              <a:buNone/>
              <a:defRPr sz="1600" b="1"/>
            </a:lvl7pPr>
            <a:lvl8pPr marL="3200556" indent="0">
              <a:buNone/>
              <a:defRPr sz="1600" b="1"/>
            </a:lvl8pPr>
            <a:lvl9pPr marL="3657778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AB203D-ED59-45D8-80C5-925A3672E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531AE5-0A59-487A-98CB-7732F235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E4ED-4C87-4DA9-8CCB-801163ED38F8}" type="datetimeFigureOut">
              <a:rPr lang="de-DE" smtClean="0"/>
              <a:t>26.12.2023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462F5CC-821A-4CA0-AA8A-6474543F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8C7F39D-E1D1-48B3-80F1-B152D00A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38BF-CDAB-460A-9AAE-582E904AA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37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FE0AB-7373-4576-9AC0-98C42A67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57EF4C-9762-4547-A3E1-D5901B17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E4ED-4C87-4DA9-8CCB-801163ED38F8}" type="datetimeFigureOut">
              <a:rPr lang="de-DE" smtClean="0"/>
              <a:t>26.12.2023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4B9D27-CB18-4C89-A46F-99BAD991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07F17D-B69D-4FDF-B3D0-655BE96C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38BF-CDAB-460A-9AAE-582E904AA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0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12E7395-1AE0-42C1-A39D-043076241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E4ED-4C87-4DA9-8CCB-801163ED38F8}" type="datetimeFigureOut">
              <a:rPr lang="de-DE" smtClean="0"/>
              <a:t>26.12.2023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14ED00-B4D3-4C58-BA9C-3748F7F22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0C00C5-ED32-4529-9705-355D015F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38BF-CDAB-460A-9AAE-582E904AA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19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8847A-9255-42AD-9B92-287016E15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7B5E3F-7AAC-425C-8EAC-1811DD659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1E49E9-9779-4CD5-8EA1-59A5B643A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2" indent="0">
              <a:buNone/>
              <a:defRPr sz="1400"/>
            </a:lvl2pPr>
            <a:lvl3pPr marL="914445" indent="0">
              <a:buNone/>
              <a:defRPr sz="1200"/>
            </a:lvl3pPr>
            <a:lvl4pPr marL="1371667" indent="0">
              <a:buNone/>
              <a:defRPr sz="1000"/>
            </a:lvl4pPr>
            <a:lvl5pPr marL="1828889" indent="0">
              <a:buNone/>
              <a:defRPr sz="1000"/>
            </a:lvl5pPr>
            <a:lvl6pPr marL="2286112" indent="0">
              <a:buNone/>
              <a:defRPr sz="1000"/>
            </a:lvl6pPr>
            <a:lvl7pPr marL="2743334" indent="0">
              <a:buNone/>
              <a:defRPr sz="1000"/>
            </a:lvl7pPr>
            <a:lvl8pPr marL="3200556" indent="0">
              <a:buNone/>
              <a:defRPr sz="1000"/>
            </a:lvl8pPr>
            <a:lvl9pPr marL="3657778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033FB4-8D07-4C9A-A29B-95C711EC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E4ED-4C87-4DA9-8CCB-801163ED38F8}" type="datetimeFigureOut">
              <a:rPr lang="de-DE" smtClean="0"/>
              <a:t>26.12.2023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E0B70E-A21E-40FC-A452-4B962C649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91353C-84BA-4E5E-8FFF-88AC5EFA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38BF-CDAB-460A-9AAE-582E904AA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50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58371B-D363-4FFC-9E9A-DD0B5002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7B23B7-0491-4779-9726-D37D4030F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2" indent="0">
              <a:buNone/>
              <a:defRPr sz="2800"/>
            </a:lvl2pPr>
            <a:lvl3pPr marL="914445" indent="0">
              <a:buNone/>
              <a:defRPr sz="2400"/>
            </a:lvl3pPr>
            <a:lvl4pPr marL="1371667" indent="0">
              <a:buNone/>
              <a:defRPr sz="2000"/>
            </a:lvl4pPr>
            <a:lvl5pPr marL="1828889" indent="0">
              <a:buNone/>
              <a:defRPr sz="2000"/>
            </a:lvl5pPr>
            <a:lvl6pPr marL="2286112" indent="0">
              <a:buNone/>
              <a:defRPr sz="2000"/>
            </a:lvl6pPr>
            <a:lvl7pPr marL="2743334" indent="0">
              <a:buNone/>
              <a:defRPr sz="2000"/>
            </a:lvl7pPr>
            <a:lvl8pPr marL="3200556" indent="0">
              <a:buNone/>
              <a:defRPr sz="2000"/>
            </a:lvl8pPr>
            <a:lvl9pPr marL="3657778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612A5B-5F91-4CF9-98F4-2D571D39F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2" indent="0">
              <a:buNone/>
              <a:defRPr sz="1400"/>
            </a:lvl2pPr>
            <a:lvl3pPr marL="914445" indent="0">
              <a:buNone/>
              <a:defRPr sz="1200"/>
            </a:lvl3pPr>
            <a:lvl4pPr marL="1371667" indent="0">
              <a:buNone/>
              <a:defRPr sz="1000"/>
            </a:lvl4pPr>
            <a:lvl5pPr marL="1828889" indent="0">
              <a:buNone/>
              <a:defRPr sz="1000"/>
            </a:lvl5pPr>
            <a:lvl6pPr marL="2286112" indent="0">
              <a:buNone/>
              <a:defRPr sz="1000"/>
            </a:lvl6pPr>
            <a:lvl7pPr marL="2743334" indent="0">
              <a:buNone/>
              <a:defRPr sz="1000"/>
            </a:lvl7pPr>
            <a:lvl8pPr marL="3200556" indent="0">
              <a:buNone/>
              <a:defRPr sz="1000"/>
            </a:lvl8pPr>
            <a:lvl9pPr marL="3657778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8D9F75-429C-4928-A2B9-40A7FF13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E4ED-4C87-4DA9-8CCB-801163ED38F8}" type="datetimeFigureOut">
              <a:rPr lang="de-DE" smtClean="0"/>
              <a:t>26.12.2023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40A2D0-29F9-42D6-8DFD-EE1B8DE70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BC08437-7C64-42DA-A54B-2E3FAFF8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38BF-CDAB-460A-9AAE-582E904AA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8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03B9CD9-FB95-428E-AA7C-EB3A830E1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1963B2-75FD-47FC-890E-34D1499E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DFC61A-D94B-4BA9-B29B-36CEBBF1C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CE4ED-4C87-4DA9-8CCB-801163ED38F8}" type="datetimeFigureOut">
              <a:rPr lang="de-DE" smtClean="0"/>
              <a:t>26.12.2023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B89C2B-FAF0-477E-9721-EB02C1572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C3B92F-F9FC-4692-BA87-6B47CB03A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038BF-CDAB-460A-9AAE-582E904AA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0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4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6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78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1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3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5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67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0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8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56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78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galaxie-sterne-universum-3607885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s://www.pngall.com/location-png/download/73663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exels.com/de-de/foto/sternenhimmel-2890467/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cs/hv%C4%9Bzdy-galaxie-obloha-noc-ve%C4%8Der-2616989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ulzeppel.in/tag/sternennacht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impleicons_Interface_link-symbol-of-two-chains-links-linked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impleicons_Interface_link-symbol-of-two-chains-links-linked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9580-symbol-computer-location-icons-hq-image-free-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urraki.de/wiki/Lesen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urraki.de/wiki/Lesen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899338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899338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onymz/6053598469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899338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optometrista.com/3-horas-al-dia-al-sol-previene-y-retiene-la-miopia-en-ninos-y-adolescentes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emerhaven.de/de/leben-arbeiten/familien-kinder/jugendliche/jugendliche.13451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de/menschen/kinder/kind-junge-spielen-entdecken-im-freien-im-klassenzimmer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/foto/beten-betende-hande-christentum-gebet-372287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/foto/beten-betende-hande-christentum-gebet-372287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-de/foto/klavier-klaviertasten-321883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ethe.de/ins/kr/de/spr/mag/20874270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form.commons.gc.cuny.edu/2021/01/25/andrew-w-mellon-transformative-learning-in-the-humanities-faculty-fellow-seminar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e/photo/132577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skycorner.ch/m33/m33.php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-de/foto/4k-wallpaper-berge-blauer-himmel-draussen-973231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-de/foto/berg-berge-draussen-gipfel-414513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textbc.ca/teachinginadigitalage/chapter/11-12-building-a-strong-foundation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702CE86-F46E-472E-9BC4-E11A9F6E9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59293" y="216846"/>
            <a:ext cx="6096000" cy="43815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734C1A5-321F-439E-B971-03FD57A36503}"/>
              </a:ext>
            </a:extLst>
          </p:cNvPr>
          <p:cNvSpPr/>
          <p:nvPr/>
        </p:nvSpPr>
        <p:spPr>
          <a:xfrm>
            <a:off x="343710" y="489572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/>
              <a:t>PowerPoint</a:t>
            </a:r>
          </a:p>
          <a:p>
            <a:r>
              <a:rPr lang="de-DE" sz="1200" dirty="0"/>
              <a:t>https://pixabay.com/de/photos/galaxis-sterne-universum-raum-3607885/</a:t>
            </a:r>
          </a:p>
        </p:txBody>
      </p:sp>
    </p:spTree>
    <p:extLst>
      <p:ext uri="{BB962C8B-B14F-4D97-AF65-F5344CB8AC3E}">
        <p14:creationId xmlns:p14="http://schemas.microsoft.com/office/powerpoint/2010/main" val="389645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B35FEA9-DF06-4388-8EC5-DE95DD903D3B}"/>
              </a:ext>
            </a:extLst>
          </p:cNvPr>
          <p:cNvSpPr txBox="1"/>
          <p:nvPr/>
        </p:nvSpPr>
        <p:spPr>
          <a:xfrm>
            <a:off x="3387622" y="6858000"/>
            <a:ext cx="5416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2" tooltip="https://www.pngall.com/location-png/download/73663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3" tooltip="https://creativecommons.org/licenses/by-nc/3.0/"/>
              </a:rPr>
              <a:t>CC BY-NC</a:t>
            </a:r>
            <a:endParaRPr lang="de-DE" sz="9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EAFD4B-2D2F-414B-BA63-0CD5B6588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6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57B372E-3002-40E0-8087-52D8FB9D2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74000" y="526237"/>
            <a:ext cx="91440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0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61F6F0-5A32-4B66-ACE8-ED4D264B1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04216"/>
            <a:ext cx="12192000" cy="644956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A6E722A-8A19-4F0C-958B-C738D45A9711}"/>
              </a:ext>
            </a:extLst>
          </p:cNvPr>
          <p:cNvSpPr txBox="1"/>
          <p:nvPr/>
        </p:nvSpPr>
        <p:spPr>
          <a:xfrm>
            <a:off x="0" y="6653784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soulzeppel.in/tag/sternennacht/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nc-sa/3.0/"/>
              </a:rPr>
              <a:t>CC BY-SA-NC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3046009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0F2C854-CEA6-4133-B167-154884B8E0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solidFill>
            <a:srgbClr val="FD9BB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14A8277-24AF-4429-9495-D60D1A813516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commons.wikimedia.org/wiki/File:Simpleicons_Interface_link-symbol-of-two-chains-links-linked.svg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sa/3.0/"/>
              </a:rPr>
              <a:t>CC BY-SA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800027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C8C3EC75-1B4D-4AD2-9E8B-848CD74F4CC8}"/>
              </a:ext>
            </a:extLst>
          </p:cNvPr>
          <p:cNvSpPr/>
          <p:nvPr/>
        </p:nvSpPr>
        <p:spPr>
          <a:xfrm>
            <a:off x="3110756" y="475137"/>
            <a:ext cx="5970494" cy="597049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F2C854-CEA6-4133-B167-154884B8E0E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59623" y="1492623"/>
            <a:ext cx="3872753" cy="38727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14A8277-24AF-4429-9495-D60D1A813516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commons.wikimedia.org/wiki/File:Simpleicons_Interface_link-symbol-of-two-chains-links-linked.svg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sa/3.0/"/>
              </a:rPr>
              <a:t>CC BY-SA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1114394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0B16564-39EC-40B5-B3EB-70C85D575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64280" y="0"/>
            <a:ext cx="466344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8E5A560-EB39-48A7-BC9C-E085120138E0}"/>
              </a:ext>
            </a:extLst>
          </p:cNvPr>
          <p:cNvSpPr txBox="1"/>
          <p:nvPr/>
        </p:nvSpPr>
        <p:spPr>
          <a:xfrm>
            <a:off x="3764280" y="6858000"/>
            <a:ext cx="466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www.freepngimg.com/png/69580-symbol-computer-location-icons-hq-image-free-png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nc/3.0/"/>
              </a:rPr>
              <a:t>CC BY-NC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3103491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0C34831-F6A3-4368-9AFD-FA12BD2F7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2793066-7B5D-409F-B0ED-85F9C01119BD}"/>
              </a:ext>
            </a:extLst>
          </p:cNvPr>
          <p:cNvSpPr txBox="1"/>
          <p:nvPr/>
        </p:nvSpPr>
        <p:spPr>
          <a:xfrm>
            <a:off x="152400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hurraki.de/wiki/Lesen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sa/3.0/"/>
              </a:rPr>
              <a:t>CC BY-SA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1531257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0C34831-F6A3-4368-9AFD-FA12BD2F7BDE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2793066-7B5D-409F-B0ED-85F9C01119BD}"/>
              </a:ext>
            </a:extLst>
          </p:cNvPr>
          <p:cNvSpPr txBox="1"/>
          <p:nvPr/>
        </p:nvSpPr>
        <p:spPr>
          <a:xfrm>
            <a:off x="152400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hurraki.de/wiki/Lesen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sa/3.0/"/>
              </a:rPr>
              <a:t>CC BY-SA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3281864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C799BC-190C-4300-AFA6-DC3D5EBC2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48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C799BC-190C-4300-AFA6-DC3D5EBC241B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0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E8203C5-D088-4CA3-8855-BEC29F0C0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9200" y="185737"/>
            <a:ext cx="9753600" cy="648652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69FAE3E-C717-46D1-8971-9CC049912087}"/>
              </a:ext>
            </a:extLst>
          </p:cNvPr>
          <p:cNvSpPr txBox="1"/>
          <p:nvPr/>
        </p:nvSpPr>
        <p:spPr>
          <a:xfrm>
            <a:off x="1219200" y="6672262"/>
            <a:ext cx="975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www.flickr.com/photos/tonymz/6053598469/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nc-nd/3.0/"/>
              </a:rPr>
              <a:t>CC BY-NC-ND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3580644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C799BC-190C-4300-AFA6-DC3D5EBC24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76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2503E6B-81EA-46D8-BEBB-7CFC628C5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52800" y="1827276"/>
            <a:ext cx="5486400" cy="320344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A84874F-B4C9-4142-BFBB-F8C483A7A466}"/>
              </a:ext>
            </a:extLst>
          </p:cNvPr>
          <p:cNvSpPr txBox="1"/>
          <p:nvPr/>
        </p:nvSpPr>
        <p:spPr>
          <a:xfrm>
            <a:off x="3352800" y="5030724"/>
            <a:ext cx="5486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www.tuoptometrista.com/3-horas-al-dia-al-sol-previene-y-retiene-la-miopia-en-ninos-y-adolescentes/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nc-sa/3.0/"/>
              </a:rPr>
              <a:t>CC BY-SA-NC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1587700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7371A16-25AC-4D04-B6A7-C6E6EFCB5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9ED32D6-F147-42A0-B4FF-B9743EE12CB3}"/>
              </a:ext>
            </a:extLst>
          </p:cNvPr>
          <p:cNvSpPr txBox="1"/>
          <p:nvPr/>
        </p:nvSpPr>
        <p:spPr>
          <a:xfrm>
            <a:off x="952500" y="6858000"/>
            <a:ext cx="1028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www.bremerhaven.de/de/leben-arbeiten/familien-kinder/jugendliche/jugendliche.13451.html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nc-nd/3.0/"/>
              </a:rPr>
              <a:t>CC BY-NC-ND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1667466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3F19F72-660B-4642-82C5-2A104227C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47875" y="728662"/>
            <a:ext cx="80962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38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4943F6A-9836-4A50-AB53-785A8CD53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31842"/>
            <a:ext cx="12192000" cy="63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23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4943F6A-9836-4A50-AB53-785A8CD536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190" r="4338"/>
          <a:stretch/>
        </p:blipFill>
        <p:spPr>
          <a:xfrm>
            <a:off x="510988" y="231842"/>
            <a:ext cx="11152094" cy="63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29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0CDA56D-F856-4952-A7EB-B1119B909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3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035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292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37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3C5F699-E3F5-4524-B5C4-CE7EFD2EBF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178"/>
          <a:stretch/>
        </p:blipFill>
        <p:spPr>
          <a:xfrm>
            <a:off x="2743200" y="1397000"/>
            <a:ext cx="8032749" cy="4064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DD84D9F-7B4A-4EF6-98FC-C8C5393985EE}"/>
              </a:ext>
            </a:extLst>
          </p:cNvPr>
          <p:cNvSpPr txBox="1"/>
          <p:nvPr/>
        </p:nvSpPr>
        <p:spPr>
          <a:xfrm>
            <a:off x="1416050" y="5461000"/>
            <a:ext cx="9359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www.goethe.de/ins/kr/de/spr/mag/20874270.html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sa/3.0/"/>
              </a:rPr>
              <a:t>CC BY-SA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1531953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34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0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C805C8F-429F-4AB9-A3F5-4510D23DC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C6B9EA9-F132-4251-8762-B2096B6FD325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transform.commons.gc.cuny.edu/2021/01/25/andrew-w-mellon-transformative-learning-in-the-humanities-faculty-fellow-seminars/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nc-sa/3.0/"/>
              </a:rPr>
              <a:t>CC BY-SA-NC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21094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76C450F-5F4D-4C89-A2A3-B64B2BA92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1181" y="-155643"/>
            <a:ext cx="10364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7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B476896-64C7-445A-A03B-E7AF68D1A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5070" y="0"/>
            <a:ext cx="10281859" cy="685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FE24DC1-9FE4-43CF-B2A7-086AE4FD3CAA}"/>
              </a:ext>
            </a:extLst>
          </p:cNvPr>
          <p:cNvSpPr txBox="1"/>
          <p:nvPr/>
        </p:nvSpPr>
        <p:spPr>
          <a:xfrm>
            <a:off x="955070" y="6858000"/>
            <a:ext cx="102818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www.deepskycorner.ch/m33/m33.php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/3.0/"/>
              </a:rPr>
              <a:t>CC BY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75289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8DDB88-71DD-4797-B763-C2DDBE32D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3" y="0"/>
            <a:ext cx="12191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4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9416CF5-CB99-4F31-90EB-0D573BE9F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4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3DDDD99-5C4A-4CCB-ACC5-235B5E981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530" y="0"/>
            <a:ext cx="12056939" cy="6858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B35F35B-8925-4244-9871-46997EF0ADBC}"/>
              </a:ext>
            </a:extLst>
          </p:cNvPr>
          <p:cNvSpPr txBox="1"/>
          <p:nvPr/>
        </p:nvSpPr>
        <p:spPr>
          <a:xfrm>
            <a:off x="67530" y="6858000"/>
            <a:ext cx="120569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://opentextbc.ca/teachinginadigitalage/chapter/11-12-building-a-strong-foundation/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nc/3.0/"/>
              </a:rPr>
              <a:t>CC BY-NC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3228120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181</Words>
  <Application>Microsoft Office PowerPoint</Application>
  <PresentationFormat>Breitbild</PresentationFormat>
  <Paragraphs>16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Iris Dittrich</dc:creator>
  <cp:lastModifiedBy>Iris Dittrich</cp:lastModifiedBy>
  <cp:revision>19</cp:revision>
  <dcterms:created xsi:type="dcterms:W3CDTF">2023-12-09T20:48:43Z</dcterms:created>
  <dcterms:modified xsi:type="dcterms:W3CDTF">2023-12-26T12:13:47Z</dcterms:modified>
</cp:coreProperties>
</file>